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>
        <p:scale>
          <a:sx n="86" d="100"/>
          <a:sy n="86" d="100"/>
        </p:scale>
        <p:origin x="1920" y="-3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E6B7A-90C1-4C8D-9EE3-BED8C4F8A291}" type="datetimeFigureOut">
              <a:rPr lang="it-IT" smtClean="0"/>
              <a:t>06/06/2026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1B51A0-680F-1C4D-9D87-DCDD6C9D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-1514"/>
            <a:ext cx="10686257" cy="1512086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43194-2E5F-E05D-167F-437A1E514931}"/>
              </a:ext>
            </a:extLst>
          </p:cNvPr>
          <p:cNvSpPr txBox="1"/>
          <p:nvPr/>
        </p:nvSpPr>
        <p:spPr>
          <a:xfrm>
            <a:off x="0" y="11414233"/>
            <a:ext cx="10686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Le famiglie in possesso dei requisiti previsti potranno ritirare AVVISO e MODULISTICA e presentare la domanda di contributo per l’abbattimento della retta per la frequenza di centri estivi da </a:t>
            </a:r>
          </a:p>
          <a:p>
            <a:pPr algn="ctr"/>
            <a:endParaRPr lang="it-IT" sz="9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1400" b="1" dirty="0">
                <a:solidFill>
                  <a:srgbClr val="FFFFFF"/>
                </a:solidFill>
                <a:latin typeface="Arial" panose="020B0604020202020204" pitchFamily="34" charset="0"/>
              </a:rPr>
              <a:t>MERCOLEDI’ 3 GIUGNO 2026</a:t>
            </a:r>
          </a:p>
          <a:p>
            <a:pPr algn="ctr"/>
            <a:r>
              <a:rPr lang="it-IT" sz="14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ed ENTRO le ore 12.00 di LUNEDI’ 13 LUGLIO 2026</a:t>
            </a:r>
          </a:p>
          <a:p>
            <a:pPr algn="ctr"/>
            <a:endParaRPr lang="it-IT" sz="900" b="0" i="0" u="none" strike="noStrik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it-IT" sz="14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*</a:t>
            </a:r>
            <a:r>
              <a:rPr lang="it-IT" sz="140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consegna a mano da effettuarsi presso il Comune di Monticelli d’Ongina – via Cavalieri di Vittorio Veneto n. 2:</a:t>
            </a:r>
          </a:p>
          <a:p>
            <a:r>
              <a:rPr lang="it-IT" sz="1400" i="0" u="none" strike="noStrike" baseline="0" dirty="0">
                <a:solidFill>
                  <a:srgbClr val="FFFFFF"/>
                </a:solidFill>
                <a:latin typeface="Microsoft YaHei" panose="020B0503020204020204" pitchFamily="34" charset="-122"/>
              </a:rPr>
              <a:t>●Ufficio </a:t>
            </a:r>
            <a:r>
              <a:rPr lang="it-IT" sz="140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SPORTELLO SOCIALE del Settore Servizi alla Persona nei seguenti giorni ed orari: Martedì e Giovedì, dalle ore14.00 alle ore17.00, Lunedì, Mercoledì e Venerdì dalle ore 8.30 alle ore 13.30</a:t>
            </a:r>
          </a:p>
          <a:p>
            <a:r>
              <a:rPr lang="it-IT" sz="1400" i="0" u="none" strike="noStrike" baseline="0" dirty="0">
                <a:solidFill>
                  <a:srgbClr val="FFFFFF"/>
                </a:solidFill>
                <a:latin typeface="Microsoft YaHei" panose="020B0503020204020204" pitchFamily="34" charset="-122"/>
              </a:rPr>
              <a:t>●</a:t>
            </a:r>
            <a:r>
              <a:rPr lang="it-IT" sz="140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Ufficio Protocollo ,nei seguenti giorni ed orari: dal Lunedì al Venerdì dalle ore 8.30 alle ore 12.30</a:t>
            </a:r>
          </a:p>
          <a:p>
            <a:r>
              <a:rPr lang="it-IT" sz="140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Sabato 4 LUGLIO dalle ore 8.30 </a:t>
            </a:r>
            <a:r>
              <a:rPr lang="it-IT" sz="1400" i="0" u="none" strike="noStrike" baseline="0">
                <a:solidFill>
                  <a:srgbClr val="FFFFFF"/>
                </a:solidFill>
                <a:latin typeface="Arial" panose="020B0604020202020204" pitchFamily="34" charset="0"/>
              </a:rPr>
              <a:t>alle ore 12.30</a:t>
            </a:r>
            <a:endParaRPr lang="it-IT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731F9A-66CE-7FFD-DC04-544AD2C8F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27" y="13815757"/>
            <a:ext cx="1092819" cy="11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131</Words>
  <Application>Microsoft Office PowerPoint</Application>
  <PresentationFormat>Personalizzato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Microsoft YaHei</vt:lpstr>
      <vt:lpstr>Aptos</vt:lpstr>
      <vt:lpstr>Aptos Display</vt:lpstr>
      <vt:lpstr>Arial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Mariagrazia Aimi</cp:lastModifiedBy>
  <cp:revision>12</cp:revision>
  <dcterms:created xsi:type="dcterms:W3CDTF">2024-03-25T11:35:01Z</dcterms:created>
  <dcterms:modified xsi:type="dcterms:W3CDTF">2026-06-06T05:34:57Z</dcterms:modified>
</cp:coreProperties>
</file>